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88163" cy="100203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E28EC-AB31-47DA-BFE2-A898E644A9E2}" v="9" dt="2020-09-07T08:24:51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F3F9041C-9CCE-41D1-ACE6-4CAAC19EC88E}"/>
              </a:ext>
            </a:extLst>
          </p:cNvPr>
          <p:cNvSpPr/>
          <p:nvPr/>
        </p:nvSpPr>
        <p:spPr>
          <a:xfrm>
            <a:off x="67027" y="1200247"/>
            <a:ext cx="3421810" cy="33336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>
              <a:cs typeface="Calibri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FB7E2E1-0222-4388-B1F9-F5546A3557F1}"/>
              </a:ext>
            </a:extLst>
          </p:cNvPr>
          <p:cNvSpPr/>
          <p:nvPr/>
        </p:nvSpPr>
        <p:spPr>
          <a:xfrm>
            <a:off x="2820838" y="3413838"/>
            <a:ext cx="3421810" cy="33336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8F4E7D1-069B-42A3-B6D2-58152B727BC6}"/>
              </a:ext>
            </a:extLst>
          </p:cNvPr>
          <p:cNvSpPr/>
          <p:nvPr/>
        </p:nvSpPr>
        <p:spPr>
          <a:xfrm>
            <a:off x="5689774" y="1200248"/>
            <a:ext cx="3421810" cy="33336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libri"/>
              </a:rPr>
              <a:t>Staff Training Bundle 1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F09A690-2C79-4A43-B242-5518B5467C31}"/>
              </a:ext>
            </a:extLst>
          </p:cNvPr>
          <p:cNvSpPr/>
          <p:nvPr/>
        </p:nvSpPr>
        <p:spPr>
          <a:xfrm>
            <a:off x="8634518" y="3431874"/>
            <a:ext cx="3421810" cy="33156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7179AB-79EA-43DD-A33A-A0900C72ADDE}"/>
              </a:ext>
            </a:extLst>
          </p:cNvPr>
          <p:cNvSpPr txBox="1"/>
          <p:nvPr/>
        </p:nvSpPr>
        <p:spPr>
          <a:xfrm>
            <a:off x="1719533" y="267420"/>
            <a:ext cx="843663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u="sng" dirty="0">
                <a:latin typeface="Times New Roman"/>
                <a:cs typeface="Segoe UI"/>
              </a:rPr>
              <a:t>JPF First Aid </a:t>
            </a:r>
            <a:r>
              <a:rPr lang="en-GB" sz="2400" b="1" u="sng" dirty="0">
                <a:latin typeface="Times New Roman"/>
                <a:cs typeface="Times New Roman"/>
              </a:rPr>
              <a:t> </a:t>
            </a:r>
          </a:p>
          <a:p>
            <a:pPr algn="ctr"/>
            <a:r>
              <a:rPr lang="en-GB" sz="2400" b="1" u="sng" dirty="0">
                <a:latin typeface="Times New Roman"/>
                <a:cs typeface="Segoe UI"/>
              </a:rPr>
              <a:t>Qualification Training Course Offers</a:t>
            </a:r>
            <a:r>
              <a:rPr lang="en-GB" sz="2000" b="1" dirty="0">
                <a:latin typeface="Times New Roman"/>
                <a:cs typeface="Times New Roman"/>
              </a:rPr>
              <a:t> </a:t>
            </a:r>
          </a:p>
        </p:txBody>
      </p:sp>
      <p:pic>
        <p:nvPicPr>
          <p:cNvPr id="2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7D4A0F79-F6C4-4843-AA85-A380817B0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291" y="87659"/>
            <a:ext cx="2743200" cy="11408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ABAD94-2896-4887-BA10-9C2093E922B3}"/>
              </a:ext>
            </a:extLst>
          </p:cNvPr>
          <p:cNvSpPr txBox="1"/>
          <p:nvPr/>
        </p:nvSpPr>
        <p:spPr>
          <a:xfrm>
            <a:off x="673603" y="150448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u="sng" dirty="0">
                <a:cs typeface="Calibri"/>
              </a:rPr>
              <a:t>Staff Training Bundle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DC2474-D248-482A-BCCE-C5E2B9530146}"/>
              </a:ext>
            </a:extLst>
          </p:cNvPr>
          <p:cNvSpPr txBox="1"/>
          <p:nvPr/>
        </p:nvSpPr>
        <p:spPr>
          <a:xfrm>
            <a:off x="6242648" y="150448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u="sng" dirty="0">
                <a:ea typeface="+mn-lt"/>
                <a:cs typeface="+mn-lt"/>
              </a:rPr>
              <a:t>Staff Training Bundle 2</a:t>
            </a:r>
            <a:endParaRPr lang="en-US" b="1" u="sng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D28071-429A-4999-AD82-F3FB2FBEC9F9}"/>
              </a:ext>
            </a:extLst>
          </p:cNvPr>
          <p:cNvSpPr txBox="1"/>
          <p:nvPr/>
        </p:nvSpPr>
        <p:spPr>
          <a:xfrm>
            <a:off x="3352800" y="371807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u="sng" dirty="0"/>
              <a:t>Staff Training Bundle 3</a:t>
            </a:r>
            <a:endParaRPr lang="en-US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0CE971-D525-4F30-AF54-B7E4C2ABB478}"/>
              </a:ext>
            </a:extLst>
          </p:cNvPr>
          <p:cNvSpPr txBox="1"/>
          <p:nvPr/>
        </p:nvSpPr>
        <p:spPr>
          <a:xfrm>
            <a:off x="9218459" y="371807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u="sng" dirty="0"/>
              <a:t>Staff Training Bundle 4</a:t>
            </a:r>
            <a:endParaRPr lang="en-US" u="sng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436A22-A470-4386-931A-645A91945612}"/>
              </a:ext>
            </a:extLst>
          </p:cNvPr>
          <p:cNvSpPr txBox="1"/>
          <p:nvPr/>
        </p:nvSpPr>
        <p:spPr>
          <a:xfrm>
            <a:off x="9216736" y="1111826"/>
            <a:ext cx="2743200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>
                <a:cs typeface="Calibri"/>
              </a:rPr>
              <a:t>*All training bundles  </a:t>
            </a:r>
            <a:endParaRPr lang="en-US" sz="1600" dirty="0"/>
          </a:p>
          <a:p>
            <a:pPr algn="ctr"/>
            <a:r>
              <a:rPr lang="en-GB" sz="1600" dirty="0">
                <a:cs typeface="Calibri"/>
              </a:rPr>
              <a:t>are for a limited time and subject to availability. Offers are based on up to 12 staff attending on site at your location or by attending a venue organised by JPF First Aid. Please call 01543 471376 for more details.</a:t>
            </a:r>
            <a:endParaRPr lang="en-GB" sz="1600" dirty="0"/>
          </a:p>
        </p:txBody>
      </p:sp>
      <p:pic>
        <p:nvPicPr>
          <p:cNvPr id="1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534292F4-43DC-4024-8EE4-158C9818B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7" y="46095"/>
            <a:ext cx="2743200" cy="1140864"/>
          </a:xfrm>
          <a:prstGeom prst="rect">
            <a:avLst/>
          </a:prstGeom>
        </p:spPr>
      </p:pic>
      <p:pic>
        <p:nvPicPr>
          <p:cNvPr id="15" name="Picture 14" descr="A picture containing person, person, suitcase, luggage&#10;&#10;Description automatically generated">
            <a:extLst>
              <a:ext uri="{FF2B5EF4-FFF2-40B4-BE49-F238E27FC236}">
                <a16:creationId xmlns:a16="http://schemas.microsoft.com/office/drawing/2014/main" id="{8EA1D2C2-358B-463B-91DA-81EE96B825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78" y="4621783"/>
            <a:ext cx="1715264" cy="1968797"/>
          </a:xfrm>
          <a:prstGeom prst="rect">
            <a:avLst/>
          </a:prstGeom>
        </p:spPr>
      </p:pic>
      <p:pic>
        <p:nvPicPr>
          <p:cNvPr id="17" name="Picture 16" descr="A picture containing person, pink, little, young&#10;&#10;Description automatically generated">
            <a:extLst>
              <a:ext uri="{FF2B5EF4-FFF2-40B4-BE49-F238E27FC236}">
                <a16:creationId xmlns:a16="http://schemas.microsoft.com/office/drawing/2014/main" id="{0510CA76-92C8-429D-8D87-CBA4EB7E29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347" y="1605193"/>
            <a:ext cx="1964552" cy="1741058"/>
          </a:xfrm>
          <a:prstGeom prst="rect">
            <a:avLst/>
          </a:prstGeom>
        </p:spPr>
      </p:pic>
      <p:pic>
        <p:nvPicPr>
          <p:cNvPr id="19" name="Picture 18" descr="A picture containing person, person, sitting, laying&#10;&#10;Description automatically generated">
            <a:extLst>
              <a:ext uri="{FF2B5EF4-FFF2-40B4-BE49-F238E27FC236}">
                <a16:creationId xmlns:a16="http://schemas.microsoft.com/office/drawing/2014/main" id="{319DE633-5F31-4BBE-8F26-CE649DE9BC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589" y="4849522"/>
            <a:ext cx="2057400" cy="174105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85AA302-3F20-46A3-AF18-188BA52CF6F5}"/>
              </a:ext>
            </a:extLst>
          </p:cNvPr>
          <p:cNvSpPr txBox="1"/>
          <p:nvPr/>
        </p:nvSpPr>
        <p:spPr>
          <a:xfrm>
            <a:off x="344886" y="1873814"/>
            <a:ext cx="297262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3-Day First Aid at Work Course</a:t>
            </a:r>
          </a:p>
          <a:p>
            <a:pPr algn="ctr"/>
            <a:r>
              <a:rPr lang="en-GB" sz="1500" dirty="0"/>
              <a:t>1-Day Manual Handling Course</a:t>
            </a:r>
          </a:p>
          <a:p>
            <a:pPr algn="ctr"/>
            <a:r>
              <a:rPr lang="en-GB" sz="1500" dirty="0"/>
              <a:t>1-Day Fire Safety Course</a:t>
            </a:r>
          </a:p>
          <a:p>
            <a:endParaRPr lang="en-GB" sz="1500" dirty="0"/>
          </a:p>
          <a:p>
            <a:pPr algn="ctr"/>
            <a:r>
              <a:rPr lang="en-GB" sz="1500" dirty="0"/>
              <a:t>All 3 courses for only:</a:t>
            </a:r>
          </a:p>
          <a:p>
            <a:endParaRPr lang="en-GB" sz="1500" dirty="0"/>
          </a:p>
          <a:p>
            <a:pPr algn="ctr"/>
            <a:r>
              <a:rPr lang="en-GB" sz="1500" b="1" dirty="0"/>
              <a:t>£1250 </a:t>
            </a:r>
            <a:r>
              <a:rPr lang="en-GB" sz="1500" dirty="0"/>
              <a:t>- On-site at your location</a:t>
            </a:r>
          </a:p>
          <a:p>
            <a:pPr algn="ctr"/>
            <a:r>
              <a:rPr lang="en-GB" sz="1500" dirty="0"/>
              <a:t>or</a:t>
            </a:r>
          </a:p>
          <a:p>
            <a:pPr algn="ctr"/>
            <a:r>
              <a:rPr lang="en-GB" sz="1500" b="1" dirty="0"/>
              <a:t>£1400 </a:t>
            </a:r>
            <a:r>
              <a:rPr lang="en-GB" sz="1500" dirty="0"/>
              <a:t>-  Staff to attend </a:t>
            </a:r>
          </a:p>
          <a:p>
            <a:pPr algn="ctr"/>
            <a:r>
              <a:rPr lang="en-GB" sz="1500" dirty="0"/>
              <a:t>JPF First Aid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BC8B67-C8A3-4D39-A1FA-12EA2D3AEA87}"/>
              </a:ext>
            </a:extLst>
          </p:cNvPr>
          <p:cNvSpPr txBox="1"/>
          <p:nvPr/>
        </p:nvSpPr>
        <p:spPr>
          <a:xfrm>
            <a:off x="5582694" y="1885538"/>
            <a:ext cx="3711777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1-Day Emergency First Aid at Work </a:t>
            </a:r>
          </a:p>
          <a:p>
            <a:pPr algn="ctr"/>
            <a:r>
              <a:rPr lang="en-GB" sz="1500" dirty="0"/>
              <a:t>Course</a:t>
            </a:r>
          </a:p>
          <a:p>
            <a:pPr algn="ctr"/>
            <a:r>
              <a:rPr lang="en-GB" sz="1500" dirty="0"/>
              <a:t>1-Day Manual Handling Course</a:t>
            </a:r>
          </a:p>
          <a:p>
            <a:pPr algn="ctr"/>
            <a:r>
              <a:rPr lang="en-GB" sz="1500" dirty="0"/>
              <a:t>1-Day Fire Safety Course</a:t>
            </a:r>
          </a:p>
          <a:p>
            <a:endParaRPr lang="en-GB" sz="1500" dirty="0"/>
          </a:p>
          <a:p>
            <a:pPr algn="ctr"/>
            <a:r>
              <a:rPr lang="en-GB" sz="1500" dirty="0"/>
              <a:t>All 3 courses for only:</a:t>
            </a:r>
          </a:p>
          <a:p>
            <a:endParaRPr lang="en-GB" sz="1500" dirty="0"/>
          </a:p>
          <a:p>
            <a:pPr algn="ctr"/>
            <a:r>
              <a:rPr lang="en-GB" sz="1500" b="1" dirty="0"/>
              <a:t>£820 </a:t>
            </a:r>
            <a:r>
              <a:rPr lang="en-GB" sz="1500" dirty="0"/>
              <a:t>- On-site at your location</a:t>
            </a:r>
          </a:p>
          <a:p>
            <a:pPr algn="ctr"/>
            <a:r>
              <a:rPr lang="en-GB" sz="1500" dirty="0"/>
              <a:t>or</a:t>
            </a:r>
          </a:p>
          <a:p>
            <a:pPr algn="ctr"/>
            <a:r>
              <a:rPr lang="en-GB" sz="1500" b="1" dirty="0"/>
              <a:t>£970 </a:t>
            </a:r>
            <a:r>
              <a:rPr lang="en-GB" sz="1500" dirty="0"/>
              <a:t>-  Staff to attend </a:t>
            </a:r>
          </a:p>
          <a:p>
            <a:pPr algn="ctr"/>
            <a:r>
              <a:rPr lang="en-GB" sz="1500" dirty="0"/>
              <a:t>JPF First Aid</a:t>
            </a:r>
          </a:p>
          <a:p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457BB77-9BB7-4239-9FB1-78303578E16B}"/>
              </a:ext>
            </a:extLst>
          </p:cNvPr>
          <p:cNvSpPr txBox="1"/>
          <p:nvPr/>
        </p:nvSpPr>
        <p:spPr>
          <a:xfrm>
            <a:off x="2709473" y="4087404"/>
            <a:ext cx="364453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2-Day Paediatric First Aid </a:t>
            </a:r>
          </a:p>
          <a:p>
            <a:pPr algn="ctr"/>
            <a:r>
              <a:rPr lang="en-GB" sz="1500" dirty="0"/>
              <a:t>Course</a:t>
            </a:r>
          </a:p>
          <a:p>
            <a:pPr algn="ctr"/>
            <a:r>
              <a:rPr lang="en-GB" sz="1500" dirty="0"/>
              <a:t>1-Day Manual Handling Course</a:t>
            </a:r>
          </a:p>
          <a:p>
            <a:pPr algn="ctr"/>
            <a:r>
              <a:rPr lang="en-GB" sz="1500" dirty="0"/>
              <a:t>1-Day Fire Safety Course</a:t>
            </a:r>
          </a:p>
          <a:p>
            <a:endParaRPr lang="en-GB" sz="1500" dirty="0"/>
          </a:p>
          <a:p>
            <a:pPr algn="ctr"/>
            <a:r>
              <a:rPr lang="en-GB" sz="1500" dirty="0"/>
              <a:t>All 3 courses for only:</a:t>
            </a:r>
          </a:p>
          <a:p>
            <a:endParaRPr lang="en-GB" sz="1500" dirty="0"/>
          </a:p>
          <a:p>
            <a:pPr algn="ctr"/>
            <a:r>
              <a:rPr lang="en-GB" sz="1500" b="1" dirty="0"/>
              <a:t>£1075 </a:t>
            </a:r>
            <a:r>
              <a:rPr lang="en-GB" sz="1500" dirty="0"/>
              <a:t>- On-site at your location</a:t>
            </a:r>
          </a:p>
          <a:p>
            <a:pPr algn="ctr"/>
            <a:r>
              <a:rPr lang="en-GB" sz="1500" dirty="0"/>
              <a:t>or</a:t>
            </a:r>
          </a:p>
          <a:p>
            <a:pPr algn="ctr"/>
            <a:r>
              <a:rPr lang="en-GB" sz="1500" b="1" dirty="0"/>
              <a:t>£1225 </a:t>
            </a:r>
            <a:r>
              <a:rPr lang="en-GB" sz="1500" dirty="0"/>
              <a:t>-  Staff to attend </a:t>
            </a:r>
          </a:p>
          <a:p>
            <a:pPr algn="ctr"/>
            <a:r>
              <a:rPr lang="en-GB" sz="1500" dirty="0"/>
              <a:t>JPF First Aid</a:t>
            </a:r>
          </a:p>
          <a:p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11B9D5C-E24A-4C4D-9E3E-4DE872FE54C2}"/>
              </a:ext>
            </a:extLst>
          </p:cNvPr>
          <p:cNvSpPr txBox="1"/>
          <p:nvPr/>
        </p:nvSpPr>
        <p:spPr>
          <a:xfrm>
            <a:off x="8563941" y="4068268"/>
            <a:ext cx="364453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2-Day First Aid at Work </a:t>
            </a:r>
          </a:p>
          <a:p>
            <a:pPr algn="ctr"/>
            <a:r>
              <a:rPr lang="en-GB" sz="1500" dirty="0"/>
              <a:t>Re-qualification Course</a:t>
            </a:r>
          </a:p>
          <a:p>
            <a:pPr algn="ctr"/>
            <a:r>
              <a:rPr lang="en-GB" sz="1500" dirty="0"/>
              <a:t>1-Day First Aid Risk Assessment Course</a:t>
            </a:r>
          </a:p>
          <a:p>
            <a:pPr algn="ctr"/>
            <a:r>
              <a:rPr lang="en-GB" sz="1500" dirty="0"/>
              <a:t>1-Day Fire Safety Course</a:t>
            </a:r>
          </a:p>
          <a:p>
            <a:endParaRPr lang="en-GB" sz="1500" dirty="0"/>
          </a:p>
          <a:p>
            <a:pPr algn="ctr"/>
            <a:r>
              <a:rPr lang="en-GB" sz="1500" dirty="0"/>
              <a:t>All 3 courses for only:</a:t>
            </a:r>
          </a:p>
          <a:p>
            <a:endParaRPr lang="en-GB" sz="1500" dirty="0"/>
          </a:p>
          <a:p>
            <a:pPr algn="ctr"/>
            <a:r>
              <a:rPr lang="en-GB" sz="1500" b="1" dirty="0"/>
              <a:t>£1180 </a:t>
            </a:r>
            <a:r>
              <a:rPr lang="en-GB" sz="1500" dirty="0"/>
              <a:t>- On-site at your location</a:t>
            </a:r>
          </a:p>
          <a:p>
            <a:pPr algn="ctr"/>
            <a:r>
              <a:rPr lang="en-GB" sz="1500" dirty="0"/>
              <a:t>or</a:t>
            </a:r>
          </a:p>
          <a:p>
            <a:pPr algn="ctr"/>
            <a:r>
              <a:rPr lang="en-GB" sz="1500" b="1" dirty="0"/>
              <a:t>£1330 </a:t>
            </a:r>
            <a:r>
              <a:rPr lang="en-GB" sz="1500" dirty="0"/>
              <a:t>-  Staff to attend </a:t>
            </a:r>
          </a:p>
          <a:p>
            <a:pPr algn="ctr"/>
            <a:r>
              <a:rPr lang="en-GB" sz="1500" dirty="0"/>
              <a:t>JPF First Aid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225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John Fogarty</cp:lastModifiedBy>
  <cp:revision>116</cp:revision>
  <cp:lastPrinted>2020-09-07T08:24:56Z</cp:lastPrinted>
  <dcterms:created xsi:type="dcterms:W3CDTF">2020-09-05T08:07:38Z</dcterms:created>
  <dcterms:modified xsi:type="dcterms:W3CDTF">2020-09-07T08:32:07Z</dcterms:modified>
</cp:coreProperties>
</file>